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metadata" ContentType="application/binary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7281525" cy="13681075"/>
  <p:notesSz cx="6858000" cy="9144000"/>
  <p:embeddedFontLst>
    <p:embeddedFont>
      <p:font typeface="Open Sans SemiBold" pitchFamily="34" charset="0"/>
      <p:bold r:id="rId4"/>
    </p:embeddedFont>
    <p:embeddedFont>
      <p:font typeface="Open Sans" pitchFamily="34" charset="0"/>
      <p:regular r:id="rId5"/>
      <p:bold r:id="rId6"/>
    </p:embeddedFont>
    <p:embeddedFont>
      <p:font typeface="Calibri" pitchFamily="34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310">
          <p15:clr>
            <a:srgbClr val="000000"/>
          </p15:clr>
        </p15:guide>
        <p15:guide id="2" pos="5444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j1bg5G7jMRWxZgfNSft1H6UU3u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7" d="100"/>
          <a:sy n="37" d="100"/>
        </p:scale>
        <p:origin x="-1877" y="-298"/>
      </p:cViewPr>
      <p:guideLst>
        <p:guide orient="horz" pos="4310"/>
        <p:guide pos="54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5" Type="http://customschemas.google.com/relationships/presentationmetadata" Target="meta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63650" y="685800"/>
            <a:ext cx="4330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3650" y="685800"/>
            <a:ext cx="4330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296117" y="4250006"/>
            <a:ext cx="14689295" cy="293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2592244" y="7752612"/>
            <a:ext cx="12097068" cy="349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lvl="0" algn="ctr">
              <a:spcBef>
                <a:spcPts val="1140"/>
              </a:spcBef>
              <a:spcAft>
                <a:spcPts val="0"/>
              </a:spcAft>
              <a:buClr>
                <a:srgbClr val="888888"/>
              </a:buClr>
              <a:buSzPts val="57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1020"/>
              </a:spcBef>
              <a:spcAft>
                <a:spcPts val="0"/>
              </a:spcAft>
              <a:buClr>
                <a:srgbClr val="888888"/>
              </a:buClr>
              <a:buSzPts val="5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60"/>
              </a:spcBef>
              <a:spcAft>
                <a:spcPts val="0"/>
              </a:spcAft>
              <a:buClr>
                <a:srgbClr val="888888"/>
              </a:buClr>
              <a:buSzPts val="43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64077" y="547878"/>
            <a:ext cx="15553372" cy="228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4126325" y="-69996"/>
            <a:ext cx="9028875" cy="15553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8636656" y="4440334"/>
            <a:ext cx="11673249" cy="38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715969" y="696005"/>
            <a:ext cx="11673249" cy="1137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64077" y="547878"/>
            <a:ext cx="15553372" cy="228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64077" y="3192253"/>
            <a:ext cx="15553372" cy="902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1365122" y="8791363"/>
            <a:ext cx="14689295" cy="271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300"/>
              <a:buFont typeface="Calibri"/>
              <a:buNone/>
              <a:defRPr sz="73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1365122" y="5798624"/>
            <a:ext cx="14689295" cy="2992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b" anchorCtr="0">
            <a:norm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  <a:defRPr sz="3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64077" y="547878"/>
            <a:ext cx="15553372" cy="228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64077" y="3192253"/>
            <a:ext cx="7632673" cy="902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marL="457200" lvl="0" indent="-552450" algn="l"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5100"/>
              <a:buChar char="•"/>
              <a:defRPr sz="5100"/>
            </a:lvl1pPr>
            <a:lvl2pPr marL="914400" lvl="1" indent="-50165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–"/>
              <a:defRPr sz="4300"/>
            </a:lvl2pPr>
            <a:lvl3pPr marL="1371600" lvl="2" indent="-45085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  <a:defRPr sz="3500"/>
            </a:lvl3pPr>
            <a:lvl4pPr marL="1828800" lvl="3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4pPr>
            <a:lvl5pPr marL="2286000" lvl="4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»"/>
              <a:defRPr sz="3200"/>
            </a:lvl5pPr>
            <a:lvl6pPr marL="2743200" lvl="5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6pPr>
            <a:lvl7pPr marL="3200400" lvl="6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7pPr>
            <a:lvl8pPr marL="3657600" lvl="7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8pPr>
            <a:lvl9pPr marL="4114800" lvl="8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8784777" y="3192253"/>
            <a:ext cx="7632673" cy="902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marL="457200" lvl="0" indent="-552450" algn="l"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5100"/>
              <a:buChar char="•"/>
              <a:defRPr sz="5100"/>
            </a:lvl1pPr>
            <a:lvl2pPr marL="914400" lvl="1" indent="-50165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–"/>
              <a:defRPr sz="4300"/>
            </a:lvl2pPr>
            <a:lvl3pPr marL="1371600" lvl="2" indent="-45085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  <a:defRPr sz="3500"/>
            </a:lvl3pPr>
            <a:lvl4pPr marL="1828800" lvl="3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4pPr>
            <a:lvl5pPr marL="2286000" lvl="4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»"/>
              <a:defRPr sz="3200"/>
            </a:lvl5pPr>
            <a:lvl6pPr marL="2743200" lvl="5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6pPr>
            <a:lvl7pPr marL="3200400" lvl="6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7pPr>
            <a:lvl8pPr marL="3657600" lvl="7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8pPr>
            <a:lvl9pPr marL="4114800" lvl="8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64077" y="547878"/>
            <a:ext cx="15553372" cy="228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64086" y="3062413"/>
            <a:ext cx="7635675" cy="127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b" anchorCtr="0">
            <a:normAutofit/>
          </a:bodyPr>
          <a:lstStyle>
            <a:lvl1pPr marL="457200" lvl="0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43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 b="1"/>
            </a:lvl2pPr>
            <a:lvl3pPr marL="1371600" lvl="2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3pPr>
            <a:lvl4pPr marL="1828800" lvl="3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4pPr>
            <a:lvl5pPr marL="2286000" lvl="4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5pPr>
            <a:lvl6pPr marL="2743200" lvl="5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6pPr>
            <a:lvl7pPr marL="3200400" lvl="6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7pPr>
            <a:lvl8pPr marL="3657600" lvl="7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8pPr>
            <a:lvl9pPr marL="4114800" lvl="8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64086" y="4338677"/>
            <a:ext cx="7635675" cy="788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marL="457200" lvl="0" indent="-50165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marL="914400" lvl="1" indent="-45085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–"/>
              <a:defRPr sz="3500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marL="2286000" lvl="4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marL="2743200" lvl="5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marL="3200400" lvl="6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marL="3657600" lvl="7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marL="4114800" lvl="8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8778788" y="3062413"/>
            <a:ext cx="7638675" cy="127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b" anchorCtr="0">
            <a:normAutofit/>
          </a:bodyPr>
          <a:lstStyle>
            <a:lvl1pPr marL="457200" lvl="0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  <a:defRPr sz="43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 b="1"/>
            </a:lvl2pPr>
            <a:lvl3pPr marL="1371600" lvl="2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3pPr>
            <a:lvl4pPr marL="1828800" lvl="3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4pPr>
            <a:lvl5pPr marL="2286000" lvl="4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5pPr>
            <a:lvl6pPr marL="2743200" lvl="5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6pPr>
            <a:lvl7pPr marL="3200400" lvl="6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7pPr>
            <a:lvl8pPr marL="3657600" lvl="7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8pPr>
            <a:lvl9pPr marL="4114800" lvl="8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8778788" y="4338677"/>
            <a:ext cx="7638675" cy="788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marL="457200" lvl="0" indent="-50165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marL="914400" lvl="1" indent="-45085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–"/>
              <a:defRPr sz="3500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marL="2286000" lvl="4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marL="2743200" lvl="5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marL="3200400" lvl="6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marL="3657600" lvl="7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marL="4114800" lvl="8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64077" y="547878"/>
            <a:ext cx="15553372" cy="228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64080" y="544713"/>
            <a:ext cx="5685503" cy="23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  <a:defRPr sz="3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756601" y="544714"/>
            <a:ext cx="9660851" cy="1167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marL="457200" lvl="0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•"/>
              <a:defRPr sz="5700"/>
            </a:lvl1pPr>
            <a:lvl2pPr marL="914400" lvl="1" indent="-552450" algn="l"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5100"/>
              <a:buChar char="–"/>
              <a:defRPr sz="5100"/>
            </a:lvl2pPr>
            <a:lvl3pPr marL="1371600" lvl="2" indent="-50165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3pPr>
            <a:lvl4pPr marL="1828800" lvl="3" indent="-45085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–"/>
              <a:defRPr sz="3500"/>
            </a:lvl4pPr>
            <a:lvl5pPr marL="2286000" lvl="4" indent="-45085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»"/>
              <a:defRPr sz="3500"/>
            </a:lvl5pPr>
            <a:lvl6pPr marL="2743200" lvl="5" indent="-45085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  <a:defRPr sz="3500"/>
            </a:lvl6pPr>
            <a:lvl7pPr marL="3200400" lvl="6" indent="-45085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  <a:defRPr sz="3500"/>
            </a:lvl7pPr>
            <a:lvl8pPr marL="3657600" lvl="7" indent="-45085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  <a:defRPr sz="3500"/>
            </a:lvl8pPr>
            <a:lvl9pPr marL="4114800" lvl="8" indent="-45085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  <a:defRPr sz="35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64080" y="2862897"/>
            <a:ext cx="5685503" cy="935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2pPr>
            <a:lvl3pPr marL="1371600" lvl="2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387314" y="9576755"/>
            <a:ext cx="10368915" cy="113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  <a:defRPr sz="3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3387314" y="1222433"/>
            <a:ext cx="10368915" cy="820864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387314" y="10707341"/>
            <a:ext cx="10368915" cy="160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2pPr>
            <a:lvl3pPr marL="1371600" lvl="2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64077" y="547878"/>
            <a:ext cx="15553372" cy="228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Calibri"/>
              <a:buNone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64077" y="3192253"/>
            <a:ext cx="15553372" cy="902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t" anchorCtr="0">
            <a:normAutofit/>
          </a:bodyPr>
          <a:lstStyle>
            <a:lvl1pPr marL="457200" marR="0" lvl="0" indent="-5905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Arial"/>
              <a:buChar char="•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52450" algn="l" rtl="0"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Char char="–"/>
              <a:defRPr sz="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01650" algn="l" rtl="0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sz="4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08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08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08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08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08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08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64081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5904536" y="12680333"/>
            <a:ext cx="5472484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12385097" y="12680333"/>
            <a:ext cx="4032355" cy="72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1350" tIns="80675" rIns="161350" bIns="806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6810309" y="282805"/>
            <a:ext cx="3510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70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Trial structure</a:t>
            </a:r>
            <a:endParaRPr sz="2700" b="0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"/>
          <p:cNvSpPr/>
          <p:nvPr/>
        </p:nvSpPr>
        <p:spPr>
          <a:xfrm rot="-5400000">
            <a:off x="8433732" y="-7098045"/>
            <a:ext cx="252000" cy="16272000"/>
          </a:xfrm>
          <a:prstGeom prst="rightBrace">
            <a:avLst>
              <a:gd name="adj1" fmla="val 34674"/>
              <a:gd name="adj2" fmla="val 50000"/>
            </a:avLst>
          </a:prstGeom>
          <a:noFill/>
          <a:ln w="41275" cap="flat" cmpd="sng">
            <a:solidFill>
              <a:schemeClr val="dk1">
                <a:alpha val="63919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95922" y="4092915"/>
            <a:ext cx="3723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55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Fixation 1.5 s ± 0.4 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50" b="0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205370" y="4092915"/>
            <a:ext cx="2544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55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Stimulus 0.1 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418002" y="4102337"/>
            <a:ext cx="2544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5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Mask 1 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2267882" y="4096792"/>
            <a:ext cx="5330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5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Distance estimation &lt; 5 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5" name="Google Shape;95;p1"/>
          <p:cNvSpPr/>
          <p:nvPr/>
        </p:nvSpPr>
        <p:spPr>
          <a:xfrm rot="-5400000">
            <a:off x="6241445" y="1881375"/>
            <a:ext cx="252000" cy="5796000"/>
          </a:xfrm>
          <a:prstGeom prst="rightBrace">
            <a:avLst>
              <a:gd name="adj1" fmla="val 34674"/>
              <a:gd name="adj2" fmla="val 50000"/>
            </a:avLst>
          </a:prstGeom>
          <a:noFill/>
          <a:ln w="412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" descr="C:\Users\Paweł Motyka\Desktop\VRCC final figures\screenshots\123.png"/>
          <p:cNvPicPr preferRelativeResize="0"/>
          <p:nvPr/>
        </p:nvPicPr>
        <p:blipFill rotWithShape="1">
          <a:blip r:embed="rId3">
            <a:alphaModFix/>
          </a:blip>
          <a:srcRect l="1849" t="26760" r="1839" b="7841"/>
          <a:stretch/>
        </p:blipFill>
        <p:spPr>
          <a:xfrm>
            <a:off x="184717" y="1226498"/>
            <a:ext cx="4137843" cy="280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 descr="C:\Users\Paweł Motyka\Desktop\VRCC final figures\screenshots\156.png"/>
          <p:cNvPicPr preferRelativeResize="0"/>
          <p:nvPr/>
        </p:nvPicPr>
        <p:blipFill rotWithShape="1">
          <a:blip r:embed="rId4">
            <a:alphaModFix/>
          </a:blip>
          <a:srcRect l="5537" t="29069" r="5997" b="11068"/>
          <a:stretch/>
        </p:blipFill>
        <p:spPr>
          <a:xfrm>
            <a:off x="4380960" y="1220526"/>
            <a:ext cx="4174497" cy="282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 descr="C:\Users\Paweł Motyka\Desktop\VRCC final figures\screenshots\Nowy folder\146.png"/>
          <p:cNvPicPr preferRelativeResize="0"/>
          <p:nvPr/>
        </p:nvPicPr>
        <p:blipFill rotWithShape="1">
          <a:blip r:embed="rId5">
            <a:alphaModFix/>
          </a:blip>
          <a:srcRect l="5537" t="29069" r="5997" b="11068"/>
          <a:stretch/>
        </p:blipFill>
        <p:spPr>
          <a:xfrm>
            <a:off x="12804185" y="1220530"/>
            <a:ext cx="4174497" cy="2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8579803" y="1224915"/>
            <a:ext cx="4191000" cy="280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554189" y="5052570"/>
            <a:ext cx="3723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Threatening stimuli</a:t>
            </a:r>
            <a:endParaRPr sz="25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7041779" y="5034597"/>
            <a:ext cx="448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Non-threatening stimuli</a:t>
            </a:r>
            <a:endParaRPr sz="25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-1284288" y="284622"/>
            <a:ext cx="3510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a)</a:t>
            </a:r>
            <a:endParaRPr sz="2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"/>
          <p:cNvSpPr/>
          <p:nvPr/>
        </p:nvSpPr>
        <p:spPr>
          <a:xfrm rot="-5400000">
            <a:off x="14703102" y="2964792"/>
            <a:ext cx="252000" cy="3888000"/>
          </a:xfrm>
          <a:prstGeom prst="rightBrace">
            <a:avLst>
              <a:gd name="adj1" fmla="val 34674"/>
              <a:gd name="adj2" fmla="val 50000"/>
            </a:avLst>
          </a:prstGeom>
          <a:noFill/>
          <a:ln w="412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1" descr="C:\Users\Paweł Motyka\Desktop\VRCC final figures\animals\croc (1)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54362" y="6364287"/>
            <a:ext cx="3103365" cy="278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 descr="C:\Users\Paweł Motyka\Desktop\VRCC final figures\animals\deer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90493" y="5564187"/>
            <a:ext cx="1579179" cy="352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 descr="C:\Users\Paweł Motyka\Desktop\VRCC final figures\animals\pig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21812" y="6288087"/>
            <a:ext cx="1806682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 descr="C:\Users\Paweł Motyka\Desktop\VRCC final figures\animals\snake (1)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97212" y="9164637"/>
            <a:ext cx="2592033" cy="211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 descr="C:\Users\Paweł Motyka\Desktop\VRCC final figures\animals\turtle (1)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55163" y="9337472"/>
            <a:ext cx="1728022" cy="179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 descr="C:\Users\Paweł Motyka\Desktop\VRCC final figures\animals\wolf (1)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03993" y="5864271"/>
            <a:ext cx="1803303" cy="3138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C:\Users\Paweł Motyka\Desktop\VRCC final figures\animals\rabbit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40613" y="9211291"/>
            <a:ext cx="1504712" cy="186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 descr="C:\Users\Paweł Motyka\Desktop\VRCC final figures\animals\scorpio (1)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96963" y="9192989"/>
            <a:ext cx="1794484" cy="187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 descr="C:\Users\Paweł Motyka\Desktop\VRCC final figures\Hallway_view_top_WhiteBg_Zeichenfläche 1 Kopie.png"/>
          <p:cNvPicPr preferRelativeResize="0"/>
          <p:nvPr/>
        </p:nvPicPr>
        <p:blipFill rotWithShape="1">
          <a:blip r:embed="rId14">
            <a:alphaModFix/>
          </a:blip>
          <a:srcRect l="1039" b="6664"/>
          <a:stretch/>
        </p:blipFill>
        <p:spPr>
          <a:xfrm>
            <a:off x="12512398" y="5591337"/>
            <a:ext cx="4571520" cy="53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"/>
          <p:cNvSpPr txBox="1"/>
          <p:nvPr/>
        </p:nvSpPr>
        <p:spPr>
          <a:xfrm>
            <a:off x="11383962" y="5446362"/>
            <a:ext cx="3510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b)</a:t>
            </a:r>
            <a:endParaRPr sz="2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Custom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Open Sans SemiBold</vt:lpstr>
      <vt:lpstr>Open Sans</vt:lpstr>
      <vt:lpstr>Calibri</vt:lpstr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Paweł Motyka</dc:creator>
  <cp:lastModifiedBy>PM</cp:lastModifiedBy>
  <cp:revision>1</cp:revision>
  <dcterms:created xsi:type="dcterms:W3CDTF">2006-08-16T00:00:00Z</dcterms:created>
  <dcterms:modified xsi:type="dcterms:W3CDTF">2024-01-14T22:53:32Z</dcterms:modified>
</cp:coreProperties>
</file>